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6093F8C-7074-47FE-89AA-065354D2419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1C15F4F-8118-4B86-A943-27F69812253B}" type="datetimeFigureOut">
              <a:rPr lang="es-ES" smtClean="0"/>
              <a:pPr/>
              <a:t>10/06/2015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56093F8C-7074-47FE-89AA-065354D2419B}"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C15F4F-8118-4B86-A943-27F69812253B}" type="datetimeFigureOut">
              <a:rPr lang="es-ES" smtClean="0"/>
              <a:pPr/>
              <a:t>10/06/2015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093F8C-7074-47FE-89AA-065354D2419B}"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sz="9600" dirty="0" smtClean="0"/>
              <a:t>TOSSAL</a:t>
            </a:r>
            <a:r>
              <a:rPr lang="es-ES" dirty="0" smtClean="0"/>
              <a:t> </a:t>
            </a:r>
            <a:r>
              <a:rPr lang="es-ES" sz="9600" dirty="0" smtClean="0"/>
              <a:t>2015</a:t>
            </a:r>
            <a:endParaRPr lang="es-ES" sz="9600" dirty="0"/>
          </a:p>
        </p:txBody>
      </p:sp>
      <p:sp>
        <p:nvSpPr>
          <p:cNvPr id="3" name="2 Subtítulo"/>
          <p:cNvSpPr>
            <a:spLocks noGrp="1"/>
          </p:cNvSpPr>
          <p:nvPr>
            <p:ph type="subTitle" idx="1"/>
          </p:nvPr>
        </p:nvSpPr>
        <p:spPr/>
        <p:txBody>
          <a:bodyPr>
            <a:normAutofit/>
          </a:bodyPr>
          <a:lstStyle/>
          <a:p>
            <a:pPr algn="ctr"/>
            <a:r>
              <a:rPr lang="es-ES" sz="5400" dirty="0" smtClean="0"/>
              <a:t>UN TOSSAL DE CINE</a:t>
            </a:r>
            <a:endParaRPr lang="es-ES" sz="5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OBJETIVOS</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Conocer los diferentes estilos de cine (comedia, animación, musical…)</a:t>
            </a:r>
          </a:p>
          <a:p>
            <a:r>
              <a:rPr lang="es-ES" dirty="0" smtClean="0"/>
              <a:t>Convertir a los niños en verdaderos actores (ensayos, grabaciones, vestuario…)</a:t>
            </a:r>
          </a:p>
          <a:p>
            <a:r>
              <a:rPr lang="es-ES" dirty="0" smtClean="0"/>
              <a:t>Desarrollar el espíritu de colaboración y sociabilización, mediante la aceptación de normas de convivencia fuera del ámbito familiar.</a:t>
            </a:r>
          </a:p>
          <a:p>
            <a:r>
              <a:rPr lang="es-ES" dirty="0" smtClean="0"/>
              <a:t>Fomentar el respeto por el medio ambiente.</a:t>
            </a:r>
          </a:p>
          <a:p>
            <a:r>
              <a:rPr lang="es-ES" dirty="0" smtClean="0"/>
              <a:t>Aumentar la autonomía y el desarrollo personal de los alumnos.</a:t>
            </a:r>
          </a:p>
          <a:p>
            <a:r>
              <a:rPr lang="es-ES" dirty="0" smtClean="0"/>
              <a:t>Disfrutar de unos días de vacaciones con los profesores.</a:t>
            </a:r>
            <a:br>
              <a:rPr lang="es-ES" dirty="0" smtClean="0"/>
            </a:br>
            <a:endParaRPr lang="es-E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AVENTURAS</a:t>
            </a:r>
            <a:endParaRPr lang="es-ES" dirty="0"/>
          </a:p>
        </p:txBody>
      </p:sp>
      <p:pic>
        <p:nvPicPr>
          <p:cNvPr id="4" name="3 Marcador de contenido" descr="goonies.jpg"/>
          <p:cNvPicPr>
            <a:picLocks noGrp="1" noChangeAspect="1"/>
          </p:cNvPicPr>
          <p:nvPr>
            <p:ph idx="1"/>
          </p:nvPr>
        </p:nvPicPr>
        <p:blipFill>
          <a:blip r:embed="rId2" cstate="print"/>
          <a:stretch>
            <a:fillRect/>
          </a:stretch>
        </p:blipFill>
        <p:spPr>
          <a:xfrm>
            <a:off x="1763688" y="2996952"/>
            <a:ext cx="5040560" cy="2832154"/>
          </a:xfrm>
        </p:spPr>
      </p:pic>
      <p:sp>
        <p:nvSpPr>
          <p:cNvPr id="6" name="5 CuadroTexto"/>
          <p:cNvSpPr txBox="1"/>
          <p:nvPr/>
        </p:nvSpPr>
        <p:spPr>
          <a:xfrm>
            <a:off x="395536" y="1772816"/>
            <a:ext cx="8424936" cy="830997"/>
          </a:xfrm>
          <a:prstGeom prst="rect">
            <a:avLst/>
          </a:prstGeom>
          <a:noFill/>
        </p:spPr>
        <p:txBody>
          <a:bodyPr wrap="square" rtlCol="0">
            <a:spAutoFit/>
          </a:bodyPr>
          <a:lstStyle/>
          <a:p>
            <a:r>
              <a:rPr lang="es-ES" sz="2400" dirty="0" smtClean="0"/>
              <a:t>Pasaremos el día como verdaderos aventureros, preparándonos para ser actores y empezar a ensayar.</a:t>
            </a:r>
            <a:endParaRPr lang="es-E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32656"/>
            <a:ext cx="8229600" cy="1082384"/>
          </a:xfrm>
        </p:spPr>
        <p:txBody>
          <a:bodyPr>
            <a:normAutofit/>
          </a:bodyPr>
          <a:lstStyle/>
          <a:p>
            <a:pPr algn="ctr"/>
            <a:r>
              <a:rPr lang="es-ES" dirty="0" smtClean="0"/>
              <a:t>MUSICAL</a:t>
            </a:r>
            <a:endParaRPr lang="es-ES" dirty="0"/>
          </a:p>
        </p:txBody>
      </p:sp>
      <p:pic>
        <p:nvPicPr>
          <p:cNvPr id="4" name="3 Marcador de contenido" descr="Annie.jpg"/>
          <p:cNvPicPr>
            <a:picLocks noGrp="1" noChangeAspect="1"/>
          </p:cNvPicPr>
          <p:nvPr>
            <p:ph idx="1"/>
          </p:nvPr>
        </p:nvPicPr>
        <p:blipFill>
          <a:blip r:embed="rId2" cstate="print"/>
          <a:stretch>
            <a:fillRect/>
          </a:stretch>
        </p:blipFill>
        <p:spPr>
          <a:xfrm>
            <a:off x="899592" y="1772816"/>
            <a:ext cx="2962870" cy="4389437"/>
          </a:xfrm>
        </p:spPr>
      </p:pic>
      <p:sp>
        <p:nvSpPr>
          <p:cNvPr id="5" name="4 CuadroTexto"/>
          <p:cNvSpPr txBox="1"/>
          <p:nvPr/>
        </p:nvSpPr>
        <p:spPr>
          <a:xfrm>
            <a:off x="4427984" y="2348880"/>
            <a:ext cx="3960440" cy="2677656"/>
          </a:xfrm>
          <a:prstGeom prst="rect">
            <a:avLst/>
          </a:prstGeom>
          <a:noFill/>
        </p:spPr>
        <p:txBody>
          <a:bodyPr wrap="square" rtlCol="0">
            <a:spAutoFit/>
          </a:bodyPr>
          <a:lstStyle/>
          <a:p>
            <a:r>
              <a:rPr lang="es-ES" sz="2800" dirty="0" smtClean="0"/>
              <a:t>Nos convertiremos en bailarines y cantantes realizando durante todo el día juegos y actividades relacionadas con este estilo de cine </a:t>
            </a:r>
            <a:endParaRPr lang="es-E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143000"/>
          </a:xfrm>
        </p:spPr>
        <p:txBody>
          <a:bodyPr/>
          <a:lstStyle/>
          <a:p>
            <a:pPr algn="ctr"/>
            <a:r>
              <a:rPr lang="es-ES" dirty="0" smtClean="0"/>
              <a:t>ANIMACIÓN</a:t>
            </a:r>
            <a:endParaRPr lang="es-ES" dirty="0"/>
          </a:p>
        </p:txBody>
      </p:sp>
      <p:pic>
        <p:nvPicPr>
          <p:cNvPr id="4" name="3 Marcador de contenido" descr="FUTBOLIN.jpg"/>
          <p:cNvPicPr>
            <a:picLocks noGrp="1" noChangeAspect="1"/>
          </p:cNvPicPr>
          <p:nvPr>
            <p:ph idx="1"/>
          </p:nvPr>
        </p:nvPicPr>
        <p:blipFill>
          <a:blip r:embed="rId2" cstate="print"/>
          <a:stretch>
            <a:fillRect/>
          </a:stretch>
        </p:blipFill>
        <p:spPr>
          <a:xfrm>
            <a:off x="5436096" y="1517130"/>
            <a:ext cx="3468652" cy="5008214"/>
          </a:xfrm>
        </p:spPr>
      </p:pic>
      <p:sp>
        <p:nvSpPr>
          <p:cNvPr id="5" name="4 CuadroTexto"/>
          <p:cNvSpPr txBox="1"/>
          <p:nvPr/>
        </p:nvSpPr>
        <p:spPr>
          <a:xfrm>
            <a:off x="755576" y="1916832"/>
            <a:ext cx="4248472" cy="3970318"/>
          </a:xfrm>
          <a:prstGeom prst="rect">
            <a:avLst/>
          </a:prstGeom>
          <a:noFill/>
        </p:spPr>
        <p:txBody>
          <a:bodyPr wrap="square" rtlCol="0">
            <a:spAutoFit/>
          </a:bodyPr>
          <a:lstStyle/>
          <a:p>
            <a:r>
              <a:rPr lang="es-ES" sz="2800" dirty="0" smtClean="0"/>
              <a:t>La animación es el estilo de cine que más conocen los niños. Hemos elegido la película de futbolín porque gracias al APA durante todo el día tendremos un futbolín hinchable durante todo el día.</a:t>
            </a:r>
            <a:endParaRPr lang="es-E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lstStyle/>
          <a:p>
            <a:pPr algn="ctr"/>
            <a:r>
              <a:rPr lang="es-ES" dirty="0" smtClean="0"/>
              <a:t>COMEDIA</a:t>
            </a:r>
            <a:endParaRPr lang="es-ES" dirty="0"/>
          </a:p>
        </p:txBody>
      </p:sp>
      <p:pic>
        <p:nvPicPr>
          <p:cNvPr id="4" name="3 Marcador de contenido" descr="Solo_en_casa.jpg"/>
          <p:cNvPicPr>
            <a:picLocks noGrp="1" noChangeAspect="1"/>
          </p:cNvPicPr>
          <p:nvPr>
            <p:ph idx="1"/>
          </p:nvPr>
        </p:nvPicPr>
        <p:blipFill>
          <a:blip r:embed="rId2" cstate="print"/>
          <a:stretch>
            <a:fillRect/>
          </a:stretch>
        </p:blipFill>
        <p:spPr>
          <a:xfrm>
            <a:off x="755576" y="1772816"/>
            <a:ext cx="2955554" cy="4389437"/>
          </a:xfrm>
        </p:spPr>
      </p:pic>
      <p:sp>
        <p:nvSpPr>
          <p:cNvPr id="5" name="4 CuadroTexto"/>
          <p:cNvSpPr txBox="1"/>
          <p:nvPr/>
        </p:nvSpPr>
        <p:spPr>
          <a:xfrm>
            <a:off x="4572000" y="2204864"/>
            <a:ext cx="4032448" cy="3416320"/>
          </a:xfrm>
          <a:prstGeom prst="rect">
            <a:avLst/>
          </a:prstGeom>
          <a:noFill/>
        </p:spPr>
        <p:txBody>
          <a:bodyPr wrap="square" rtlCol="0">
            <a:spAutoFit/>
          </a:bodyPr>
          <a:lstStyle/>
          <a:p>
            <a:r>
              <a:rPr lang="es-ES" sz="2400" dirty="0" smtClean="0"/>
              <a:t>A lo largo del día realizaremos actividades relacionadas con la comedia: olimpiada guarra, grabación, ensayos…</a:t>
            </a:r>
          </a:p>
          <a:p>
            <a:endParaRPr lang="es-ES" sz="2400" dirty="0"/>
          </a:p>
          <a:p>
            <a:r>
              <a:rPr lang="es-ES" sz="2400" dirty="0" smtClean="0"/>
              <a:t>Este día nos visitarán el Padre Villa y el Padre Roy para celebrar la Eucaristía.</a:t>
            </a:r>
            <a:endParaRPr lang="es-E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lstStyle/>
          <a:p>
            <a:pPr algn="ctr"/>
            <a:r>
              <a:rPr lang="es-ES" dirty="0" smtClean="0"/>
              <a:t>ACCIÓN</a:t>
            </a:r>
            <a:endParaRPr lang="es-ES" dirty="0"/>
          </a:p>
        </p:txBody>
      </p:sp>
      <p:pic>
        <p:nvPicPr>
          <p:cNvPr id="4" name="3 Marcador de contenido" descr="VENGADORES.jpg"/>
          <p:cNvPicPr>
            <a:picLocks noGrp="1" noChangeAspect="1"/>
          </p:cNvPicPr>
          <p:nvPr>
            <p:ph idx="1"/>
          </p:nvPr>
        </p:nvPicPr>
        <p:blipFill>
          <a:blip r:embed="rId2" cstate="print"/>
          <a:stretch>
            <a:fillRect/>
          </a:stretch>
        </p:blipFill>
        <p:spPr>
          <a:xfrm>
            <a:off x="1835696" y="3068960"/>
            <a:ext cx="5400600" cy="3181175"/>
          </a:xfrm>
        </p:spPr>
      </p:pic>
      <p:sp>
        <p:nvSpPr>
          <p:cNvPr id="5" name="4 CuadroTexto"/>
          <p:cNvSpPr txBox="1"/>
          <p:nvPr/>
        </p:nvSpPr>
        <p:spPr>
          <a:xfrm>
            <a:off x="899592" y="1700808"/>
            <a:ext cx="7704856" cy="1200329"/>
          </a:xfrm>
          <a:prstGeom prst="rect">
            <a:avLst/>
          </a:prstGeom>
          <a:noFill/>
        </p:spPr>
        <p:txBody>
          <a:bodyPr wrap="square" rtlCol="0">
            <a:spAutoFit/>
          </a:bodyPr>
          <a:lstStyle/>
          <a:p>
            <a:r>
              <a:rPr lang="es-ES" dirty="0" smtClean="0"/>
              <a:t>Llega el día más activo de todo el campamento: vamos a hacer actividades de </a:t>
            </a:r>
            <a:r>
              <a:rPr lang="es-ES" dirty="0" err="1" smtClean="0"/>
              <a:t>multiaventura</a:t>
            </a:r>
            <a:r>
              <a:rPr lang="es-ES" dirty="0" smtClean="0"/>
              <a:t>, pasando pruebas como auténticos superhéroes. Para finalizar el día y celebrar la última noche, habrá un baile de máscaras, las cuales habrán realizado durante el </a:t>
            </a:r>
            <a:r>
              <a:rPr lang="es-ES" dirty="0" err="1" smtClean="0"/>
              <a:t>Tossal</a:t>
            </a:r>
            <a:r>
              <a:rPr lang="es-ES" dirty="0" smtClean="0"/>
              <a:t>.</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29600" cy="1143000"/>
          </a:xfrm>
        </p:spPr>
        <p:txBody>
          <a:bodyPr/>
          <a:lstStyle/>
          <a:p>
            <a:pPr algn="ctr"/>
            <a:r>
              <a:rPr lang="es-ES" dirty="0" smtClean="0"/>
              <a:t>MATERIAL</a:t>
            </a:r>
            <a:endParaRPr lang="es-ES" dirty="0"/>
          </a:p>
        </p:txBody>
      </p:sp>
      <p:sp>
        <p:nvSpPr>
          <p:cNvPr id="3" name="2 Marcador de contenido"/>
          <p:cNvSpPr>
            <a:spLocks noGrp="1"/>
          </p:cNvSpPr>
          <p:nvPr>
            <p:ph idx="1"/>
          </p:nvPr>
        </p:nvSpPr>
        <p:spPr>
          <a:xfrm>
            <a:off x="457200" y="1412776"/>
            <a:ext cx="8229600" cy="4911824"/>
          </a:xfrm>
        </p:spPr>
        <p:txBody>
          <a:bodyPr>
            <a:normAutofit fontScale="70000" lnSpcReduction="20000"/>
          </a:bodyPr>
          <a:lstStyle/>
          <a:p>
            <a:r>
              <a:rPr lang="es-ES" dirty="0" smtClean="0"/>
              <a:t>Juego de sábanas</a:t>
            </a:r>
          </a:p>
          <a:p>
            <a:r>
              <a:rPr lang="es-ES" dirty="0" smtClean="0"/>
              <a:t>Ropa para cada día marcada</a:t>
            </a:r>
          </a:p>
          <a:p>
            <a:r>
              <a:rPr lang="es-ES" dirty="0" smtClean="0"/>
              <a:t>Dos pares de deportivas</a:t>
            </a:r>
          </a:p>
          <a:p>
            <a:r>
              <a:rPr lang="es-ES" dirty="0" smtClean="0"/>
              <a:t>Chanclas</a:t>
            </a:r>
          </a:p>
          <a:p>
            <a:r>
              <a:rPr lang="es-ES" dirty="0" smtClean="0"/>
              <a:t>Churro de piscina</a:t>
            </a:r>
          </a:p>
          <a:p>
            <a:r>
              <a:rPr lang="es-ES" dirty="0" smtClean="0"/>
              <a:t>Crema solar</a:t>
            </a:r>
          </a:p>
          <a:p>
            <a:r>
              <a:rPr lang="es-ES" dirty="0" smtClean="0"/>
              <a:t>Repelente de mosquitos</a:t>
            </a:r>
          </a:p>
          <a:p>
            <a:r>
              <a:rPr lang="es-ES" dirty="0" smtClean="0"/>
              <a:t>Bañadores</a:t>
            </a:r>
          </a:p>
          <a:p>
            <a:r>
              <a:rPr lang="es-ES" dirty="0" smtClean="0"/>
              <a:t>Toalla de piscina</a:t>
            </a:r>
          </a:p>
          <a:p>
            <a:r>
              <a:rPr lang="es-ES" dirty="0" smtClean="0"/>
              <a:t>Toalla de ducha</a:t>
            </a:r>
          </a:p>
          <a:p>
            <a:r>
              <a:rPr lang="es-ES" dirty="0" smtClean="0"/>
              <a:t>Complementos vestuario (gorro, corbata, collar…)</a:t>
            </a:r>
          </a:p>
          <a:p>
            <a:r>
              <a:rPr lang="es-ES" dirty="0" smtClean="0"/>
              <a:t>Una camiseta y un pantalón para tirar</a:t>
            </a:r>
          </a:p>
          <a:p>
            <a:r>
              <a:rPr lang="es-ES" dirty="0" smtClean="0"/>
              <a:t>Tarjeta SIP (fotocopia)</a:t>
            </a:r>
          </a:p>
          <a:p>
            <a:r>
              <a:rPr lang="es-ES" dirty="0" smtClean="0"/>
              <a:t>Artículos de aseo (gel, champú, peine</a:t>
            </a:r>
            <a:r>
              <a:rPr lang="es-ES" dirty="0" smtClean="0"/>
              <a:t>…)</a:t>
            </a:r>
          </a:p>
          <a:p>
            <a:r>
              <a:rPr lang="es-ES" dirty="0" smtClean="0"/>
              <a:t>Linterna </a:t>
            </a:r>
          </a:p>
          <a:p>
            <a:r>
              <a:rPr lang="es-ES" dirty="0" smtClean="0"/>
              <a:t>Gorra </a:t>
            </a:r>
          </a:p>
          <a:p>
            <a:r>
              <a:rPr lang="es-ES" dirty="0" smtClean="0"/>
              <a:t>Almuerzo </a:t>
            </a:r>
            <a:r>
              <a:rPr lang="es-ES" smtClean="0"/>
              <a:t>del primer día</a:t>
            </a:r>
            <a:endParaRPr lang="es-ES" dirty="0" smtClean="0"/>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166</TotalTime>
  <Words>272</Words>
  <Application>Microsoft Office PowerPoint</Application>
  <PresentationFormat>Presentación en pantalla (4:3)</PresentationFormat>
  <Paragraphs>39</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Flujo</vt:lpstr>
      <vt:lpstr>TOSSAL 2015</vt:lpstr>
      <vt:lpstr>OBJETIVOS</vt:lpstr>
      <vt:lpstr>AVENTURAS</vt:lpstr>
      <vt:lpstr>MUSICAL</vt:lpstr>
      <vt:lpstr>ANIMACIÓN</vt:lpstr>
      <vt:lpstr>COMEDIA</vt:lpstr>
      <vt:lpstr>ACCIÓN</vt:lpstr>
      <vt:lpstr>MATERIAL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TOSSAL 2015</dc:title>
  <dc:creator>Usuario</dc:creator>
  <cp:lastModifiedBy>Usuario</cp:lastModifiedBy>
  <cp:revision>16</cp:revision>
  <dcterms:created xsi:type="dcterms:W3CDTF">2015-06-10T09:36:16Z</dcterms:created>
  <dcterms:modified xsi:type="dcterms:W3CDTF">2015-06-10T17:43:59Z</dcterms:modified>
</cp:coreProperties>
</file>